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64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9FF"/>
    <a:srgbClr val="66CCFF"/>
    <a:srgbClr val="EFF8FF"/>
    <a:srgbClr val="003366"/>
    <a:srgbClr val="0099FF"/>
    <a:srgbClr val="FF9999"/>
    <a:srgbClr val="FFFFFF"/>
    <a:srgbClr val="1F1F1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/>
          <a:srcRect t="42277" b="20828"/>
          <a:stretch/>
        </p:blipFill>
        <p:spPr>
          <a:xfrm>
            <a:off x="0" y="3874168"/>
            <a:ext cx="12192000" cy="29838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tx1"/>
                </a:solidFill>
                <a:effectLst>
                  <a:glow rad="63500">
                    <a:schemeClr val="bg1">
                      <a:alpha val="6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rgbClr val="12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1988984"/>
            <a:ext cx="12192000" cy="90001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4000" b="1" kern="1200" cap="all" baseline="0" dirty="0">
          <a:solidFill>
            <a:schemeClr val="tx1"/>
          </a:solidFill>
          <a:effectLst>
            <a:glow rad="63500">
              <a:schemeClr val="bg1">
                <a:alpha val="62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b="1" dirty="0" err="1"/>
              <a:t>moose</a:t>
            </a:r>
            <a:r>
              <a:rPr lang="nl-BE" dirty="0"/>
              <a:t> </a:t>
            </a:r>
            <a:r>
              <a:rPr lang="nl-BE" sz="4800" dirty="0" err="1"/>
              <a:t>for</a:t>
            </a:r>
            <a:r>
              <a:rPr lang="nl-BE" dirty="0"/>
              <a:t> </a:t>
            </a:r>
            <a:r>
              <a:rPr lang="nl-BE" dirty="0" err="1"/>
              <a:t>dcs</a:t>
            </a:r>
            <a:r>
              <a:rPr lang="nl-BE" dirty="0"/>
              <a:t> </a:t>
            </a:r>
            <a:r>
              <a:rPr lang="nl-BE" dirty="0" err="1"/>
              <a:t>world</a:t>
            </a:r>
            <a:br>
              <a:rPr lang="nl-BE"/>
            </a:br>
            <a:r>
              <a:rPr lang="nl-BE" b="1">
                <a:solidFill>
                  <a:schemeClr val="accent1"/>
                </a:solidFill>
              </a:rPr>
              <a:t>CORE - BASE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5359781"/>
            <a:ext cx="9144000" cy="13092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</a:pPr>
            <a:r>
              <a:rPr lang="nl-BE" sz="4000" cap="all" dirty="0">
                <a:effectLst>
                  <a:glow rad="228600">
                    <a:schemeClr val="bg1">
                      <a:alpha val="7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8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TM03090430[[fn=Aaneengesloten]]</Template>
  <TotalTime>10313</TotalTime>
  <Words>5</Words>
  <Application>Microsoft Office PowerPoint</Application>
  <PresentationFormat>Breedbeeld</PresentationFormat>
  <Paragraphs>2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4" baseType="lpstr">
      <vt:lpstr>Corbel</vt:lpstr>
      <vt:lpstr>Wingdings</vt:lpstr>
      <vt:lpstr>Gestreept</vt:lpstr>
      <vt:lpstr>moose for dcs world CORE - BASE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439</cp:revision>
  <dcterms:created xsi:type="dcterms:W3CDTF">2016-04-14T07:37:30Z</dcterms:created>
  <dcterms:modified xsi:type="dcterms:W3CDTF">2017-03-07T19:34:32Z</dcterms:modified>
</cp:coreProperties>
</file>